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glb" ContentType="model/gltf.binary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4" r:id="rId9"/>
    <p:sldId id="262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10.jpeg>
</file>

<file path=ppt/media/image11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32A5E-DFBD-423B-885C-00D168F23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B6F742-89AF-4BDF-848C-7B7C1E5C3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08A30-3EC4-4130-9367-85445747B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1824A-D878-482E-AD7A-E3FA04308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4E794-E346-4ED5-B608-865E9B4A6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735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D0C04-6A14-4356-A67D-7110356A3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7E7A4-01B3-443B-B94E-FE4D13EFF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FD252-F951-47B5-A86B-13C0CEC7E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F7C27-8A51-4F55-89E7-D5A922A18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096B7-2B0F-4E6C-97BC-33953F992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328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4561F5-E78B-432A-96FC-38AC49D702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0C29FA-9AAF-48D0-A8E5-6A51D5FE52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6D7AA-000A-4846-9DA3-E16740EAA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8D2F2-BE6F-4983-B5BE-027171FA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9279D-2A42-4EDC-BFD8-9626E638F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717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0FDDD-B020-469E-A28D-0B574BBB6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D9790-B6EE-4107-8433-87D42F793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600D9-C6E6-4542-BBC8-AA45260BE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184D6-1F86-4BC3-9B0B-B1A7E0398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2DF53E-5CDD-491A-9200-F431B45DC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229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9564E-C94B-4FF7-8B09-C941799F9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97F20-FF40-4257-A7D5-43126B1E0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D7300-ACCE-4F44-9AC2-D4DCCE6D7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14088-9AD2-4A8C-B992-7E433196A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BEF7B-4362-49D1-8767-FB34802FA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607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F1D70-265D-4C2D-82B8-7AA622200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34FC0-5884-47AE-8191-F6D8C4A565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FE242E-19EE-47D6-AC95-73BA795BD4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1F237C-CA41-4910-B98A-C6FA0EF1D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E1D7A-2F26-4C39-A5BC-4A162856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2E7F4-35B3-46F1-9F83-D0F11BE8B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292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7595D-D268-4C94-9B3E-390C392C7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DBFB2-8ADF-44AE-9ABA-7530D3A51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7AC19-CBBC-4868-B182-E32BCA3169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38020E-08C7-4A95-A3B5-77CFBB8415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E91B98-26EF-4DDB-A77C-2927897C8D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76186-C1C8-4253-93A7-164DBB474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C40AA1-682E-4ECE-B476-8DB8B2990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2403BB-D86E-49B1-A3A4-A9A63DC2D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8947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875D1-6053-4246-B37F-438E96E87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9D5339-B065-4E01-89AC-AAAF8DFBA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F8608B-0459-4AA1-9322-4F35DA024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8617BE-A520-4E20-B79C-EB9777A14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429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606FD6-E81B-4D52-BE56-9B927CA27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7198AC-C41E-44E0-9A0F-1E8094589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CE275-9887-4B14-B9D6-BADAC8315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4072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8BE4-BB8D-4C7E-A0EB-B7BB27EA6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5078A-D841-44EE-AF39-8F70529DD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D6940D-3604-41F4-B47F-9AFF0CA43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1930AD-158B-4DBB-8546-3CBF5FB50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665ECB-13E0-48E7-9850-87725D40D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E56485-2A6C-49AE-AB0D-2C2B0130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4162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7DD5C-9AB3-49E4-9C5D-550BF2B99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9B0237-181B-469A-A35D-DB46D9E601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E6662E-9999-4A14-B653-4B60B45AA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57BDF8-AD8C-41AD-9807-42859F510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8D8B2-AD8F-4217-AC62-5FB4454BD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FB5C1-7694-4281-8FC2-F05B05F1B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093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879CB1-019C-42FE-90F5-27745F13C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0188D6-9741-459D-BD62-795422B58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66FEC-CB81-4903-8E3E-AF48E0566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61BC83-9434-4DC5-BDF4-FE4B823640F1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F12FF-A71F-47AB-8A92-B311B6582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3BD35-727C-4AAA-88DF-FF7F9CBF76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8A2A5-58D9-41ED-B11F-C751F595AB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24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png"/><Relationship Id="rId5" Type="http://schemas.microsoft.com/office/2017/06/relationships/model3d" Target="../media/model3d1.glb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44577-C2D3-4EA8-9185-8D7F5BF47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3969" y="2745434"/>
            <a:ext cx="5458691" cy="960727"/>
          </a:xfrm>
        </p:spPr>
        <p:txBody>
          <a:bodyPr>
            <a:noAutofit/>
          </a:bodyPr>
          <a:lstStyle/>
          <a:p>
            <a:r>
              <a:rPr lang="en-US" altLang="zh-CN" sz="6600" i="1" dirty="0">
                <a:solidFill>
                  <a:schemeClr val="bg1"/>
                </a:solidFill>
                <a:latin typeface="Arial Black" panose="020B0A04020102020204" pitchFamily="34" charset="0"/>
              </a:rPr>
              <a:t>PROJECT</a:t>
            </a:r>
            <a:endParaRPr lang="zh-CN" altLang="en-US" sz="6600" i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F55BF9-004F-46D4-AA51-B9891CB289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2524" y="3600962"/>
            <a:ext cx="3912063" cy="498620"/>
          </a:xfrm>
        </p:spPr>
        <p:txBody>
          <a:bodyPr>
            <a:noAutofit/>
          </a:bodyPr>
          <a:lstStyle/>
          <a:p>
            <a:r>
              <a:rPr lang="zh-TW" altLang="en-US" sz="2800" b="1" i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第</a:t>
            </a:r>
            <a:r>
              <a:rPr lang="en-US" altLang="zh-TW" sz="2800" b="1" i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16</a:t>
            </a:r>
            <a:r>
              <a:rPr lang="zh-TW" altLang="en-US" sz="2800" b="1" i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組 王斅民 黃偉棟</a:t>
            </a:r>
            <a:endParaRPr lang="zh-TW" altLang="en-US" sz="2800" b="1" i="1" dirty="0">
              <a:solidFill>
                <a:schemeClr val="bg1"/>
              </a:solidFill>
              <a:effectLst/>
              <a:latin typeface="等线" panose="02010600030101010101" pitchFamily="2" charset="-122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5F3F12-98FF-448D-87F6-33605A5D9FAF}"/>
              </a:ext>
            </a:extLst>
          </p:cNvPr>
          <p:cNvSpPr/>
          <p:nvPr/>
        </p:nvSpPr>
        <p:spPr>
          <a:xfrm>
            <a:off x="7345225" y="2400318"/>
            <a:ext cx="1819992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3800" i="1" dirty="0">
                <a:solidFill>
                  <a:srgbClr val="FF0000"/>
                </a:solidFill>
                <a:latin typeface="Arial Black" panose="020B0A04020102020204" pitchFamily="34" charset="0"/>
              </a:rPr>
              <a:t>D</a:t>
            </a:r>
            <a:endParaRPr lang="zh-CN" altLang="en-US" sz="138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960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C4F807B-F239-4FDD-8233-6F11854FD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預期成效 </a:t>
            </a:r>
            <a:r>
              <a:rPr lang="en-MY" altLang="zh-CN" b="1" dirty="0">
                <a:solidFill>
                  <a:schemeClr val="bg1"/>
                </a:solidFill>
                <a:latin typeface="+mn-ea"/>
                <a:ea typeface="+mn-ea"/>
              </a:rPr>
              <a:t>– </a:t>
            </a:r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顯示車輛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BD3CEB-A099-42FA-A566-DA07EEDC14D2}"/>
              </a:ext>
            </a:extLst>
          </p:cNvPr>
          <p:cNvSpPr txBox="1"/>
          <p:nvPr/>
        </p:nvSpPr>
        <p:spPr>
          <a:xfrm>
            <a:off x="9173935" y="2205917"/>
            <a:ext cx="2019301" cy="830997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左右按鈕切換</a:t>
            </a:r>
            <a:endParaRPr lang="en-MY" altLang="zh-CN" sz="2400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顯示車輛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96379B1D-3060-467C-AB9D-3435904788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250444"/>
              </p:ext>
            </p:extLst>
          </p:nvPr>
        </p:nvGraphicFramePr>
        <p:xfrm>
          <a:off x="838200" y="1575935"/>
          <a:ext cx="8128000" cy="458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r:id="rId3" imgW="17224232" imgH="9720976" progId="">
                  <p:embed/>
                </p:oleObj>
              </mc:Choice>
              <mc:Fallback>
                <p:oleObj r:id="rId3" imgW="17224232" imgH="9720976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1575935"/>
                        <a:ext cx="8128000" cy="458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7174929"/>
                  </p:ext>
                </p:extLst>
              </p:nvPr>
            </p:nvGraphicFramePr>
            <p:xfrm>
              <a:off x="3406136" y="3664530"/>
              <a:ext cx="3627014" cy="151199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627014" cy="1511995"/>
                    </a:xfrm>
                    <a:prstGeom prst="rect">
                      <a:avLst/>
                    </a:prstGeom>
                  </am3d:spPr>
                  <am3d:camera>
                    <am3d:pos x="0" y="0" z="532624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565" d="1000000"/>
                    <am3d:preTrans dx="-131022" dy="-1873662" dz="1357927"/>
                    <am3d:scale>
                      <am3d:sx n="1000000" d="1000000"/>
                      <am3d:sy n="1000000" d="1000000"/>
                      <am3d:sz n="1000000" d="1000000"/>
                    </am3d:scale>
                    <am3d:rot ax="-21882" ay="-1618432" az="992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5218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06136" y="3664530"/>
                <a:ext cx="3627014" cy="1511995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570A485B-4DAD-4369-9C27-5B79ACD0CFBE}"/>
              </a:ext>
            </a:extLst>
          </p:cNvPr>
          <p:cNvSpPr txBox="1"/>
          <p:nvPr/>
        </p:nvSpPr>
        <p:spPr>
          <a:xfrm>
            <a:off x="9173935" y="5488302"/>
            <a:ext cx="2019301" cy="461665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車輛信息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4B21B7-2F86-42D2-AC36-F94A78C89B0B}"/>
              </a:ext>
            </a:extLst>
          </p:cNvPr>
          <p:cNvSpPr txBox="1"/>
          <p:nvPr/>
        </p:nvSpPr>
        <p:spPr>
          <a:xfrm>
            <a:off x="9173935" y="4005371"/>
            <a:ext cx="2019301" cy="46166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期望功能</a:t>
            </a:r>
          </a:p>
        </p:txBody>
      </p:sp>
    </p:spTree>
    <p:extLst>
      <p:ext uri="{BB962C8B-B14F-4D97-AF65-F5344CB8AC3E}">
        <p14:creationId xmlns:p14="http://schemas.microsoft.com/office/powerpoint/2010/main" val="2290736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E94AF56-6918-46E3-B779-6B454A1B0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1877" y="2044892"/>
            <a:ext cx="8191500" cy="2258261"/>
          </a:xfrm>
        </p:spPr>
        <p:txBody>
          <a:bodyPr>
            <a:normAutofit/>
          </a:bodyPr>
          <a:lstStyle/>
          <a:p>
            <a:r>
              <a:rPr lang="en-MY" altLang="zh-CN" sz="15000" b="1" i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THANKS</a:t>
            </a:r>
            <a:endParaRPr lang="zh-CN" altLang="en-US" sz="15000" b="1" i="1" dirty="0">
              <a:solidFill>
                <a:schemeClr val="accent4">
                  <a:lumMod val="20000"/>
                  <a:lumOff val="80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535043E4-A02B-4FA1-B617-FDEBE00E14A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285607"/>
                  </p:ext>
                </p:extLst>
              </p:nvPr>
            </p:nvGraphicFramePr>
            <p:xfrm>
              <a:off x="2372704" y="3429000"/>
              <a:ext cx="7446592" cy="225826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446592" cy="2258261"/>
                    </a:xfrm>
                    <a:prstGeom prst="rect">
                      <a:avLst/>
                    </a:prstGeom>
                  </am3d:spPr>
                  <am3d:camera>
                    <am3d:pos x="0" y="0" z="532624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565" d="1000000"/>
                    <am3d:preTrans dx="-131022" dy="-1873662" dz="1357927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572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535043E4-A02B-4FA1-B617-FDEBE00E14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72704" y="3429000"/>
                <a:ext cx="7446592" cy="225826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8462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C0EC4-5EB9-47E1-8DE7-A2F714BDA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  <a:cs typeface="Arial" panose="020B0604020202020204" pitchFamily="34" charset="0"/>
              </a:rPr>
              <a:t>摘要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89C60-9C0F-4ABC-A2B2-C2441A63C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ea"/>
                <a:cs typeface="Arial" panose="020B0604020202020204" pitchFamily="34" charset="0"/>
              </a:rPr>
              <a:t>網站主題</a:t>
            </a:r>
            <a:endParaRPr lang="en-MY" altLang="zh-CN" b="1" dirty="0">
              <a:solidFill>
                <a:schemeClr val="accent4">
                  <a:lumMod val="20000"/>
                  <a:lumOff val="80000"/>
                </a:schemeClr>
              </a:solidFill>
              <a:latin typeface="+mn-ea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ea"/>
                <a:cs typeface="Arial" panose="020B0604020202020204" pitchFamily="34" charset="0"/>
              </a:rPr>
              <a:t>網站結構圖</a:t>
            </a:r>
            <a:endParaRPr lang="en-MY" altLang="zh-CN" b="1" dirty="0">
              <a:solidFill>
                <a:schemeClr val="accent4">
                  <a:lumMod val="20000"/>
                  <a:lumOff val="80000"/>
                </a:schemeClr>
              </a:solidFill>
              <a:latin typeface="+mn-ea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ea"/>
                <a:cs typeface="Arial" panose="020B0604020202020204" pitchFamily="34" charset="0"/>
              </a:rPr>
              <a:t>身份區分和通用設置</a:t>
            </a:r>
            <a:endParaRPr lang="en-MY" altLang="zh-CN" b="1" dirty="0">
              <a:solidFill>
                <a:schemeClr val="accent4">
                  <a:lumMod val="20000"/>
                  <a:lumOff val="80000"/>
                </a:schemeClr>
              </a:solidFill>
              <a:latin typeface="+mn-ea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ea"/>
                <a:cs typeface="Arial" panose="020B0604020202020204" pitchFamily="34" charset="0"/>
              </a:rPr>
              <a:t>網站特色</a:t>
            </a:r>
            <a:endParaRPr lang="en-MY" altLang="zh-CN" b="1" dirty="0">
              <a:solidFill>
                <a:schemeClr val="accent4">
                  <a:lumMod val="20000"/>
                  <a:lumOff val="80000"/>
                </a:schemeClr>
              </a:solidFill>
              <a:latin typeface="+mn-ea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ea"/>
                <a:cs typeface="Arial" panose="020B0604020202020204" pitchFamily="34" charset="0"/>
              </a:rPr>
              <a:t>使用框架</a:t>
            </a:r>
            <a:endParaRPr lang="en-MY" altLang="zh-CN" b="1" dirty="0">
              <a:solidFill>
                <a:schemeClr val="accent4">
                  <a:lumMod val="20000"/>
                  <a:lumOff val="80000"/>
                </a:schemeClr>
              </a:solidFill>
              <a:latin typeface="+mn-ea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ea"/>
                <a:cs typeface="Arial" panose="020B0604020202020204" pitchFamily="34" charset="0"/>
              </a:rPr>
              <a:t>預期成效</a:t>
            </a:r>
            <a:endParaRPr lang="en-MY" altLang="zh-CN" b="1" dirty="0">
              <a:solidFill>
                <a:schemeClr val="accent4">
                  <a:lumMod val="20000"/>
                  <a:lumOff val="80000"/>
                </a:schemeClr>
              </a:solidFill>
              <a:latin typeface="+mn-ea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ea"/>
                <a:cs typeface="Arial" panose="020B0604020202020204" pitchFamily="34" charset="0"/>
              </a:rPr>
              <a:t>理想功能</a:t>
            </a:r>
          </a:p>
        </p:txBody>
      </p:sp>
    </p:spTree>
    <p:extLst>
      <p:ext uri="{BB962C8B-B14F-4D97-AF65-F5344CB8AC3E}">
        <p14:creationId xmlns:p14="http://schemas.microsoft.com/office/powerpoint/2010/main" val="1598714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7590A-41A3-449C-A91E-EE1AA9300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網站主題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BD5F4-A6B6-486A-B298-717311788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開發與游戲相關的游戲攻略網站</a:t>
            </a:r>
            <a:r>
              <a:rPr lang="zh-CN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，名爲</a:t>
            </a:r>
            <a:r>
              <a:rPr lang="en-US" altLang="zh-CN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PROJECT.D</a:t>
            </a:r>
            <a:r>
              <a:rPr lang="zh-CN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en-MY" altLang="zh-CN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該網站只針對一個游戲：</a:t>
            </a:r>
            <a:r>
              <a:rPr lang="en-MY" altLang="zh-CN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Initial D: Street Stage (PSP ver.)</a:t>
            </a:r>
            <a:r>
              <a:rPr lang="zh-CN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en-MY" altLang="zh-CN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我們將參考名氣的網站，例如巴哈姆特、</a:t>
            </a:r>
            <a:r>
              <a:rPr lang="en-US" altLang="zh-CN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Reddit</a:t>
            </a:r>
            <a:r>
              <a:rPr lang="zh-CN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和</a:t>
            </a:r>
            <a:r>
              <a:rPr lang="en-US" altLang="zh-CN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Steam</a:t>
            </a:r>
            <a:r>
              <a:rPr lang="zh-CN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en-MY" altLang="zh-CN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我們也會加入和原作相關的元素，如介紹動漫頭文字</a:t>
            </a:r>
            <a:r>
              <a:rPr lang="en-US" altLang="zh-CN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D</a:t>
            </a:r>
            <a:r>
              <a:rPr lang="zh-CN" altLang="en-US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和相關角色。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3925CFAF-5896-4FEC-B8A2-806BF860C4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92223061"/>
                  </p:ext>
                </p:extLst>
              </p:nvPr>
            </p:nvGraphicFramePr>
            <p:xfrm>
              <a:off x="9490676" y="5361186"/>
              <a:ext cx="1606852" cy="121608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06852" cy="1216081"/>
                    </a:xfrm>
                    <a:prstGeom prst="rect">
                      <a:avLst/>
                    </a:prstGeom>
                  </am3d:spPr>
                  <am3d:camera>
                    <am3d:pos x="0" y="0" z="532624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565" d="1000000"/>
                    <am3d:preTrans dx="-131022" dy="-1873662" dz="135792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7366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3925CFAF-5896-4FEC-B8A2-806BF860C4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90676" y="5361186"/>
                <a:ext cx="1606852" cy="12160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9645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3DCFE95-E090-4E1F-9229-72CB789A594F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6048375" y="1921520"/>
            <a:ext cx="0" cy="632226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5E848F-4520-431C-9639-909DD0AC0976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3887738" y="1921520"/>
            <a:ext cx="2160637" cy="63306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284AD76-A829-4503-83E3-571F347F04EA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>
            <a:off x="6048375" y="1921520"/>
            <a:ext cx="2280134" cy="632226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2ABB630-61C9-4161-B458-32023C539429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 flipH="1">
            <a:off x="1727101" y="1921520"/>
            <a:ext cx="4321274" cy="63306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FD2541F-D76C-4344-8300-D9E46E5590A1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>
            <a:off x="6048375" y="1921520"/>
            <a:ext cx="4435080" cy="632226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664F97B-8196-433C-AC65-F66BF7F0C794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>
            <a:off x="6048375" y="3015411"/>
            <a:ext cx="10809" cy="93598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2A72C34-5054-4378-8F00-9EB8A9750744}"/>
              </a:ext>
            </a:extLst>
          </p:cNvPr>
          <p:cNvCxnSpPr>
            <a:cxnSpLocks/>
            <a:stCxn id="13" idx="2"/>
            <a:endCxn id="17" idx="0"/>
          </p:cNvCxnSpPr>
          <p:nvPr/>
        </p:nvCxnSpPr>
        <p:spPr>
          <a:xfrm>
            <a:off x="8328509" y="3384743"/>
            <a:ext cx="786392" cy="56148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44020D1-BF96-41D7-868D-62EE4946B21B}"/>
              </a:ext>
            </a:extLst>
          </p:cNvPr>
          <p:cNvCxnSpPr>
            <a:cxnSpLocks/>
            <a:stCxn id="13" idx="2"/>
            <a:endCxn id="16" idx="0"/>
          </p:cNvCxnSpPr>
          <p:nvPr/>
        </p:nvCxnSpPr>
        <p:spPr>
          <a:xfrm flipH="1">
            <a:off x="7641246" y="3384743"/>
            <a:ext cx="687263" cy="56148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865EA68-B0CB-45F0-B210-639C4CC5C043}"/>
              </a:ext>
            </a:extLst>
          </p:cNvPr>
          <p:cNvCxnSpPr>
            <a:cxnSpLocks/>
            <a:stCxn id="16" idx="2"/>
            <a:endCxn id="18" idx="0"/>
          </p:cNvCxnSpPr>
          <p:nvPr/>
        </p:nvCxnSpPr>
        <p:spPr>
          <a:xfrm>
            <a:off x="7641246" y="4777220"/>
            <a:ext cx="4027" cy="56148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B7A3BF3-BC4B-4E72-A0D1-100A362DA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937527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網站架構圖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42DB43-5470-4A0D-8B4A-B2349E76F2F0}"/>
              </a:ext>
            </a:extLst>
          </p:cNvPr>
          <p:cNvSpPr txBox="1"/>
          <p:nvPr/>
        </p:nvSpPr>
        <p:spPr>
          <a:xfrm>
            <a:off x="5589814" y="1459855"/>
            <a:ext cx="917122" cy="461665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index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EF9C58-7898-4676-8AD5-B9AEB49AA897}"/>
              </a:ext>
            </a:extLst>
          </p:cNvPr>
          <p:cNvSpPr txBox="1"/>
          <p:nvPr/>
        </p:nvSpPr>
        <p:spPr>
          <a:xfrm>
            <a:off x="5235985" y="2553746"/>
            <a:ext cx="1624779" cy="461665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Showroom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644996-A0A0-49D2-A4C1-1472B7615191}"/>
              </a:ext>
            </a:extLst>
          </p:cNvPr>
          <p:cNvSpPr txBox="1"/>
          <p:nvPr/>
        </p:nvSpPr>
        <p:spPr>
          <a:xfrm>
            <a:off x="3189989" y="2554585"/>
            <a:ext cx="1395498" cy="830997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Member</a:t>
            </a:r>
          </a:p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Profile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ECDB88-AB51-4B18-8C4C-61A49F3F4D52}"/>
              </a:ext>
            </a:extLst>
          </p:cNvPr>
          <p:cNvSpPr txBox="1"/>
          <p:nvPr/>
        </p:nvSpPr>
        <p:spPr>
          <a:xfrm>
            <a:off x="1012368" y="2554584"/>
            <a:ext cx="1429466" cy="461665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Project D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0D8711-EE4B-432C-B36D-345C761E3227}"/>
              </a:ext>
            </a:extLst>
          </p:cNvPr>
          <p:cNvSpPr txBox="1"/>
          <p:nvPr/>
        </p:nvSpPr>
        <p:spPr>
          <a:xfrm>
            <a:off x="7775122" y="2553746"/>
            <a:ext cx="1106774" cy="830997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Racing</a:t>
            </a:r>
          </a:p>
          <a:p>
            <a:pPr algn="ctr"/>
            <a:r>
              <a:rPr lang="en-MY" altLang="zh-CN" sz="2400" dirty="0">
                <a:solidFill>
                  <a:schemeClr val="bg1"/>
                </a:solidFill>
                <a:latin typeface="+mn-ea"/>
              </a:rPr>
              <a:t>Guide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EDCFB3-3422-46E6-85A4-1BB18651903A}"/>
              </a:ext>
            </a:extLst>
          </p:cNvPr>
          <p:cNvSpPr txBox="1"/>
          <p:nvPr/>
        </p:nvSpPr>
        <p:spPr>
          <a:xfrm>
            <a:off x="9870625" y="2553746"/>
            <a:ext cx="1225659" cy="461665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400">
                <a:solidFill>
                  <a:schemeClr val="bg1"/>
                </a:solidFill>
                <a:latin typeface="+mn-ea"/>
              </a:rPr>
              <a:t>Credits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691059-03A6-439D-9029-708936D3868A}"/>
              </a:ext>
            </a:extLst>
          </p:cNvPr>
          <p:cNvSpPr txBox="1"/>
          <p:nvPr/>
        </p:nvSpPr>
        <p:spPr>
          <a:xfrm>
            <a:off x="5320392" y="3951395"/>
            <a:ext cx="1477584" cy="830997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Individual</a:t>
            </a:r>
          </a:p>
          <a:p>
            <a:pPr algn="ctr"/>
            <a:r>
              <a:rPr lang="en-MY" altLang="zh-CN" sz="2400" dirty="0">
                <a:solidFill>
                  <a:schemeClr val="bg1"/>
                </a:solidFill>
                <a:latin typeface="+mn-ea"/>
              </a:rPr>
              <a:t>Cars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7844FD-A84F-444E-949D-8D5DB29CDC0F}"/>
              </a:ext>
            </a:extLst>
          </p:cNvPr>
          <p:cNvSpPr txBox="1"/>
          <p:nvPr/>
        </p:nvSpPr>
        <p:spPr>
          <a:xfrm>
            <a:off x="7019924" y="3946223"/>
            <a:ext cx="1242644" cy="830997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MY" altLang="zh-CN" sz="2400" dirty="0">
                <a:solidFill>
                  <a:schemeClr val="bg1"/>
                </a:solidFill>
                <a:latin typeface="+mn-ea"/>
              </a:rPr>
              <a:t>Admin’s</a:t>
            </a:r>
          </a:p>
          <a:p>
            <a:pPr algn="ctr"/>
            <a:r>
              <a:rPr lang="en-MY" altLang="zh-CN" sz="2400" dirty="0">
                <a:solidFill>
                  <a:schemeClr val="bg1"/>
                </a:solidFill>
                <a:latin typeface="+mn-ea"/>
              </a:rPr>
              <a:t>Guide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F1ADAE-9BF6-4CB4-A2AD-D0C68B48D38E}"/>
              </a:ext>
            </a:extLst>
          </p:cNvPr>
          <p:cNvSpPr txBox="1"/>
          <p:nvPr/>
        </p:nvSpPr>
        <p:spPr>
          <a:xfrm>
            <a:off x="8493579" y="3946223"/>
            <a:ext cx="1242644" cy="830997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MY" altLang="zh-CN" sz="2400" dirty="0">
                <a:solidFill>
                  <a:schemeClr val="bg1"/>
                </a:solidFill>
                <a:latin typeface="+mn-ea"/>
              </a:rPr>
              <a:t>U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ser Forums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9CFA104-CEA7-4187-B069-1F5A2586DB42}"/>
              </a:ext>
            </a:extLst>
          </p:cNvPr>
          <p:cNvSpPr txBox="1"/>
          <p:nvPr/>
        </p:nvSpPr>
        <p:spPr>
          <a:xfrm>
            <a:off x="6919571" y="5338700"/>
            <a:ext cx="1451404" cy="830997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Individual</a:t>
            </a:r>
          </a:p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Guides</a:t>
            </a:r>
            <a:endParaRPr lang="zh-CN" altLang="en-US" sz="2400" dirty="0">
              <a:solidFill>
                <a:schemeClr val="bg1"/>
              </a:solidFill>
              <a:latin typeface="+mn-ea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8" name="3D Model 47">
                <a:extLst>
                  <a:ext uri="{FF2B5EF4-FFF2-40B4-BE49-F238E27FC236}">
                    <a16:creationId xmlns:a16="http://schemas.microsoft.com/office/drawing/2014/main" id="{6AF761EC-1A49-4EAE-89B2-18186F446AA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11666"/>
                  </p:ext>
                </p:extLst>
              </p:nvPr>
            </p:nvGraphicFramePr>
            <p:xfrm>
              <a:off x="8771136" y="5347352"/>
              <a:ext cx="3185179" cy="124374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85179" cy="1243749"/>
                    </a:xfrm>
                    <a:prstGeom prst="rect">
                      <a:avLst/>
                    </a:prstGeom>
                  </am3d:spPr>
                  <am3d:camera>
                    <am3d:pos x="0" y="0" z="532624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565" d="1000000"/>
                    <am3d:preTrans dx="-131022" dy="-1873662" dz="1357927"/>
                    <am3d:scale>
                      <am3d:sx n="1000000" d="1000000"/>
                      <am3d:sy n="1000000" d="1000000"/>
                      <am3d:sz n="1000000" d="1000000"/>
                    </am3d:scale>
                    <am3d:rot ax="-28011" ay="1954861" az="-1508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7366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8" name="3D Model 47">
                <a:extLst>
                  <a:ext uri="{FF2B5EF4-FFF2-40B4-BE49-F238E27FC236}">
                    <a16:creationId xmlns:a16="http://schemas.microsoft.com/office/drawing/2014/main" id="{6AF761EC-1A49-4EAE-89B2-18186F446A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71136" y="5347352"/>
                <a:ext cx="3185179" cy="12437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015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09987919"/>
                  </p:ext>
                </p:extLst>
              </p:nvPr>
            </p:nvGraphicFramePr>
            <p:xfrm>
              <a:off x="8628516" y="5445578"/>
              <a:ext cx="3470419" cy="104729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70419" cy="1047296"/>
                    </a:xfrm>
                    <a:prstGeom prst="rect">
                      <a:avLst/>
                    </a:prstGeom>
                  </am3d:spPr>
                  <am3d:camera>
                    <am3d:pos x="0" y="0" z="532624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565" d="1000000"/>
                    <am3d:preTrans dx="-131022" dy="-1873662" dz="1357927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7366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28516" y="5445578"/>
                <a:ext cx="3470419" cy="1047296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itle 1">
            <a:extLst>
              <a:ext uri="{FF2B5EF4-FFF2-40B4-BE49-F238E27FC236}">
                <a16:creationId xmlns:a16="http://schemas.microsoft.com/office/drawing/2014/main" id="{2C4F807B-F239-4FDD-8233-6F11854FD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身份區分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B45C5E-34B9-4EB8-8FA2-C261AFB64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039"/>
            <a:ext cx="10515600" cy="1603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使用者：只能在論壇（</a:t>
            </a:r>
            <a:r>
              <a:rPr lang="en-US" altLang="zh-TW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User Forum</a:t>
            </a: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）發表文章，且需要通過管理員認可</a:t>
            </a:r>
            <a:br>
              <a:rPr lang="en-MY" altLang="zh-TW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</a:b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才能公開。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管理員：發表文章（</a:t>
            </a:r>
            <a:r>
              <a:rPr lang="en-US" altLang="zh-TW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Admin’s</a:t>
            </a:r>
            <a:r>
              <a:rPr lang="en-US" altLang="zh-TW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Guide</a:t>
            </a: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），批准使用者的文章</a:t>
            </a:r>
            <a:r>
              <a:rPr lang="zh-CN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。</a:t>
            </a:r>
            <a:endParaRPr lang="zh-TW" altLang="en-US" sz="2400" dirty="0">
              <a:solidFill>
                <a:schemeClr val="accent4">
                  <a:lumMod val="20000"/>
                  <a:lumOff val="80000"/>
                </a:schemeClr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897F36A-FB1A-49A1-AE39-48F9D4F6BA7B}"/>
              </a:ext>
            </a:extLst>
          </p:cNvPr>
          <p:cNvSpPr txBox="1">
            <a:spLocks/>
          </p:cNvSpPr>
          <p:nvPr/>
        </p:nvSpPr>
        <p:spPr>
          <a:xfrm>
            <a:off x="838200" y="315141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通用設置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24B2C3-90F5-4855-B1D9-8731DA71806E}"/>
              </a:ext>
            </a:extLst>
          </p:cNvPr>
          <p:cNvSpPr txBox="1">
            <a:spLocks/>
          </p:cNvSpPr>
          <p:nvPr/>
        </p:nvSpPr>
        <p:spPr>
          <a:xfrm>
            <a:off x="838200" y="4334328"/>
            <a:ext cx="10635762" cy="9756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網頁 </a:t>
            </a:r>
            <a:r>
              <a:rPr lang="en-US" altLang="zh-TW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footer </a:t>
            </a: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可以提供歌單讓使用者選擇想要播放的</a:t>
            </a:r>
            <a:r>
              <a:rPr lang="en-US" altLang="zh-TW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BGM</a:t>
            </a: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，預設為不播放 </a:t>
            </a:r>
            <a:r>
              <a:rPr lang="en-US" altLang="zh-TW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BGM</a:t>
            </a: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。</a:t>
            </a:r>
          </a:p>
          <a:p>
            <a:pPr marL="0" indent="0">
              <a:buNone/>
            </a:pP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只有首頁（</a:t>
            </a:r>
            <a:r>
              <a:rPr lang="en-US" altLang="zh-TW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index</a:t>
            </a:r>
            <a: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）不會用到</a:t>
            </a:r>
            <a:r>
              <a:rPr lang="zh-CN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。</a:t>
            </a:r>
            <a:endParaRPr lang="zh-TW" altLang="en-US" sz="2400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indent="0">
              <a:buNone/>
            </a:pPr>
            <a:br>
              <a:rPr lang="zh-TW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</a:br>
            <a:endParaRPr lang="zh-CN" altLang="en-US" sz="2400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989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22395883"/>
                  </p:ext>
                </p:extLst>
              </p:nvPr>
            </p:nvGraphicFramePr>
            <p:xfrm>
              <a:off x="8676055" y="5338316"/>
              <a:ext cx="3375339" cy="126181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75339" cy="1261818"/>
                    </a:xfrm>
                    <a:prstGeom prst="rect">
                      <a:avLst/>
                    </a:prstGeom>
                  </am3d:spPr>
                  <am3d:camera>
                    <am3d:pos x="0" y="0" z="532624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565" d="1000000"/>
                    <am3d:preTrans dx="-131022" dy="-1873662" dz="1357927"/>
                    <am3d:scale>
                      <am3d:sx n="1000000" d="1000000"/>
                      <am3d:sy n="1000000" d="1000000"/>
                      <am3d:sz n="1000000" d="1000000"/>
                    </am3d:scale>
                    <am3d:rot ax="10739326" ay="2335878" az="1076187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7366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76055" y="5338316"/>
                <a:ext cx="3375339" cy="1261818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itle 1">
            <a:extLst>
              <a:ext uri="{FF2B5EF4-FFF2-40B4-BE49-F238E27FC236}">
                <a16:creationId xmlns:a16="http://schemas.microsoft.com/office/drawing/2014/main" id="{2C4F807B-F239-4FDD-8233-6F11854FD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網站特色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B45C5E-34B9-4EB8-8FA2-C261AFB64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039"/>
            <a:ext cx="10515600" cy="1603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CN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主要分享游戲攻略，提供玩家們較於集中的討論空間。</a:t>
            </a:r>
            <a:endParaRPr lang="en-MY" altLang="zh-CN" sz="2400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分享原作動漫中的一些内容。</a:t>
            </a:r>
            <a:endParaRPr lang="en-MY" altLang="zh-CN" sz="2400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還原原作中的同名網站</a:t>
            </a:r>
            <a:r>
              <a:rPr lang="en-US" altLang="zh-CN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&lt;PROJECT</a:t>
            </a:r>
            <a:r>
              <a:rPr lang="en-MY" altLang="zh-CN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.</a:t>
            </a:r>
            <a:r>
              <a:rPr lang="en-US" altLang="zh-CN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D&gt;</a:t>
            </a:r>
            <a:r>
              <a:rPr lang="zh-CN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。</a:t>
            </a:r>
            <a:endParaRPr lang="zh-TW" altLang="en-US" sz="2400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1026" name="Picture 2" descr="https://static.wikia.nocookie.net/initiald/images/9/95/T2-initial-d-fourth-stage-3.jpg/revision/latest?cb=20130904015955">
            <a:extLst>
              <a:ext uri="{FF2B5EF4-FFF2-40B4-BE49-F238E27FC236}">
                <a16:creationId xmlns:a16="http://schemas.microsoft.com/office/drawing/2014/main" id="{8B318533-60CD-454E-83B9-BC9FCB16D7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1" r="9330"/>
          <a:stretch/>
        </p:blipFill>
        <p:spPr bwMode="auto">
          <a:xfrm>
            <a:off x="919843" y="3150812"/>
            <a:ext cx="4884964" cy="3405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642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02524294"/>
                  </p:ext>
                </p:extLst>
              </p:nvPr>
            </p:nvGraphicFramePr>
            <p:xfrm>
              <a:off x="9550790" y="5382227"/>
              <a:ext cx="1625868" cy="11739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625868" cy="1173995"/>
                    </a:xfrm>
                    <a:prstGeom prst="rect">
                      <a:avLst/>
                    </a:prstGeom>
                  </am3d:spPr>
                  <am3d:camera>
                    <am3d:pos x="0" y="0" z="532624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565" d="1000000"/>
                    <am3d:preTrans dx="-131022" dy="-1873662" dz="1357927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7366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50790" y="5382227"/>
                <a:ext cx="1625868" cy="1173995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itle 1">
            <a:extLst>
              <a:ext uri="{FF2B5EF4-FFF2-40B4-BE49-F238E27FC236}">
                <a16:creationId xmlns:a16="http://schemas.microsoft.com/office/drawing/2014/main" id="{2C4F807B-F239-4FDD-8233-6F11854FD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網站框架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B45C5E-34B9-4EB8-8FA2-C261AFB64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039"/>
            <a:ext cx="10515600" cy="1603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React/Vue.js/Angular </a:t>
            </a:r>
            <a:r>
              <a:rPr lang="zh-CN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控制前後端的互動。</a:t>
            </a:r>
            <a:endParaRPr lang="en-MY" altLang="zh-CN" sz="2400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Three</a:t>
            </a:r>
            <a:r>
              <a:rPr lang="en-MY" altLang="zh-CN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.</a:t>
            </a:r>
            <a:r>
              <a:rPr lang="en-MY" altLang="zh-CN" sz="24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js</a:t>
            </a:r>
            <a:r>
              <a:rPr lang="en-MY" altLang="zh-CN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zh-CN" alt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提升美感。</a:t>
            </a:r>
            <a:endParaRPr lang="zh-TW" altLang="en-US" sz="2400" dirty="0">
              <a:solidFill>
                <a:schemeClr val="accent4">
                  <a:lumMod val="20000"/>
                  <a:lumOff val="80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4158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27236000"/>
                  </p:ext>
                </p:extLst>
              </p:nvPr>
            </p:nvGraphicFramePr>
            <p:xfrm>
              <a:off x="8647531" y="5350814"/>
              <a:ext cx="3432386" cy="123682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32386" cy="1236821"/>
                    </a:xfrm>
                    <a:prstGeom prst="rect">
                      <a:avLst/>
                    </a:prstGeom>
                  </am3d:spPr>
                  <am3d:camera>
                    <am3d:pos x="0" y="0" z="532624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565" d="1000000"/>
                    <am3d:preTrans dx="-131022" dy="-1873662" dz="1357927"/>
                    <am3d:scale>
                      <am3d:sx n="1000000" d="1000000"/>
                      <am3d:sy n="1000000" d="1000000"/>
                      <am3d:sz n="1000000" d="1000000"/>
                    </am3d:scale>
                    <am3d:rot ax="10765612" ay="-2541126" az="-1077681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73664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47531" y="5350814"/>
                <a:ext cx="3432386" cy="1236821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itle 1">
            <a:extLst>
              <a:ext uri="{FF2B5EF4-FFF2-40B4-BE49-F238E27FC236}">
                <a16:creationId xmlns:a16="http://schemas.microsoft.com/office/drawing/2014/main" id="{2C4F807B-F239-4FDD-8233-6F11854FD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預期成效 </a:t>
            </a:r>
            <a:r>
              <a:rPr lang="en-MY" altLang="zh-CN" b="1" dirty="0">
                <a:solidFill>
                  <a:schemeClr val="bg1"/>
                </a:solidFill>
                <a:latin typeface="+mn-ea"/>
                <a:ea typeface="+mn-ea"/>
              </a:rPr>
              <a:t>– Admin’s Guide</a:t>
            </a:r>
            <a:endParaRPr lang="zh-CN" altLang="en-US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4098" name="Picture 2" descr="https://lh7-rt.googleusercontent.com/slidesz/AGV_vUfa1bMS-Y3WArzK-rdlGX6Ivo_78SIJqmh2TYFejqtrRpFay-uothx8WkYcjtwvwJdDCRZi5ILoOueowNN2HxbqJeI6wC7pKnCmkcldcX4LoNe3IK4LE0VLdtzulJcS-3-gqaN0=s2048?key=hlycMGXn2C0L5XgBFmjWmoA7">
            <a:extLst>
              <a:ext uri="{FF2B5EF4-FFF2-40B4-BE49-F238E27FC236}">
                <a16:creationId xmlns:a16="http://schemas.microsoft.com/office/drawing/2014/main" id="{862BF73C-6048-4F5E-9A33-CED9A1CA30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15" r="10335"/>
          <a:stretch/>
        </p:blipFill>
        <p:spPr bwMode="auto">
          <a:xfrm>
            <a:off x="919843" y="1413963"/>
            <a:ext cx="8041821" cy="4593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BD3CEB-A099-42FA-A566-DA07EEDC14D2}"/>
              </a:ext>
            </a:extLst>
          </p:cNvPr>
          <p:cNvSpPr txBox="1"/>
          <p:nvPr/>
        </p:nvSpPr>
        <p:spPr>
          <a:xfrm>
            <a:off x="9173935" y="2390583"/>
            <a:ext cx="2721429" cy="461665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左右按鈕選擇地圖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87DA17-76F1-4921-96A2-2D05A580537D}"/>
              </a:ext>
            </a:extLst>
          </p:cNvPr>
          <p:cNvSpPr txBox="1"/>
          <p:nvPr/>
        </p:nvSpPr>
        <p:spPr>
          <a:xfrm>
            <a:off x="919843" y="6094558"/>
            <a:ext cx="3317421" cy="461665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點擊對手查看個別攻略</a:t>
            </a:r>
          </a:p>
        </p:txBody>
      </p:sp>
    </p:spTree>
    <p:extLst>
      <p:ext uri="{BB962C8B-B14F-4D97-AF65-F5344CB8AC3E}">
        <p14:creationId xmlns:p14="http://schemas.microsoft.com/office/powerpoint/2010/main" val="3702025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C4F807B-F239-4FDD-8233-6F11854FD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1"/>
                </a:solidFill>
                <a:latin typeface="+mn-ea"/>
                <a:ea typeface="+mn-ea"/>
              </a:rPr>
              <a:t>預期成效 </a:t>
            </a:r>
            <a:r>
              <a:rPr lang="en-MY" altLang="zh-CN" b="1" dirty="0">
                <a:solidFill>
                  <a:schemeClr val="bg1"/>
                </a:solidFill>
                <a:latin typeface="+mn-ea"/>
                <a:ea typeface="+mn-ea"/>
              </a:rPr>
              <a:t>- Showroom</a:t>
            </a:r>
            <a:endParaRPr lang="zh-CN" altLang="en-US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2050" name="Picture 2" descr="https://lh7-rt.googleusercontent.com/slidesz/AGV_vUd6QdGeaIBAsIsVZAthSvimMvob4XhYdVz8XSb2oHkJ-NF4TonrCav-qKS9SSXvf6NHzJof0ZBQiQLrdgAz0pGUcfAQlwGQAWDas2z-pmnpAWKkzoEKyNzm7Q1tZxuEvgJ7sv0=s2048?key=hlycMGXn2C0L5XgBFmjWmoA7">
            <a:extLst>
              <a:ext uri="{FF2B5EF4-FFF2-40B4-BE49-F238E27FC236}">
                <a16:creationId xmlns:a16="http://schemas.microsoft.com/office/drawing/2014/main" id="{47AD57AE-B631-44D5-846F-E10194522F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6" r="10335"/>
          <a:stretch/>
        </p:blipFill>
        <p:spPr bwMode="auto">
          <a:xfrm>
            <a:off x="919843" y="1413963"/>
            <a:ext cx="8041821" cy="455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69998"/>
                  </p:ext>
                </p:extLst>
              </p:nvPr>
            </p:nvGraphicFramePr>
            <p:xfrm>
              <a:off x="8628515" y="5445820"/>
              <a:ext cx="3470417" cy="104680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470417" cy="1046808"/>
                    </a:xfrm>
                    <a:prstGeom prst="rect">
                      <a:avLst/>
                    </a:prstGeom>
                  </am3d:spPr>
                  <am3d:camera>
                    <am3d:pos x="0" y="0" z="5326245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3565" d="1000000"/>
                    <am3d:preTrans dx="-131022" dy="-1873662" dz="1357927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7366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0684F8BE-84DF-4EF5-8E35-6FDDD718A9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28515" y="5445820"/>
                <a:ext cx="3470417" cy="1046808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DDB846A9-82B2-4BDD-B107-4CB575282B2B}"/>
              </a:ext>
            </a:extLst>
          </p:cNvPr>
          <p:cNvSpPr txBox="1"/>
          <p:nvPr/>
        </p:nvSpPr>
        <p:spPr>
          <a:xfrm>
            <a:off x="9175400" y="2356670"/>
            <a:ext cx="2861269" cy="461665"/>
          </a:xfrm>
          <a:prstGeom prst="rect">
            <a:avLst/>
          </a:prstGeom>
          <a:noFill/>
          <a:ln w="38100">
            <a:solidFill>
              <a:schemeClr val="accent4">
                <a:lumMod val="20000"/>
                <a:lumOff val="80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左右按鈕切換廠商</a:t>
            </a:r>
          </a:p>
        </p:txBody>
      </p:sp>
    </p:spTree>
    <p:extLst>
      <p:ext uri="{BB962C8B-B14F-4D97-AF65-F5344CB8AC3E}">
        <p14:creationId xmlns:p14="http://schemas.microsoft.com/office/powerpoint/2010/main" val="18418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427</Words>
  <Application>Microsoft Office PowerPoint</Application>
  <PresentationFormat>Widescreen</PresentationFormat>
  <Paragraphs>57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等线</vt:lpstr>
      <vt:lpstr>等线 Light</vt:lpstr>
      <vt:lpstr>Arial</vt:lpstr>
      <vt:lpstr>Arial Black</vt:lpstr>
      <vt:lpstr>Calibri</vt:lpstr>
      <vt:lpstr>Calibri Light</vt:lpstr>
      <vt:lpstr>Office Theme</vt:lpstr>
      <vt:lpstr>PROJECT</vt:lpstr>
      <vt:lpstr>摘要</vt:lpstr>
      <vt:lpstr>網站主題</vt:lpstr>
      <vt:lpstr>網站架構圖</vt:lpstr>
      <vt:lpstr>身份區分</vt:lpstr>
      <vt:lpstr>網站特色</vt:lpstr>
      <vt:lpstr>網站框架</vt:lpstr>
      <vt:lpstr>預期成效 – Admin’s Guide</vt:lpstr>
      <vt:lpstr>預期成效 - Showroom</vt:lpstr>
      <vt:lpstr>預期成效 – 顯示車輛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</dc:title>
  <dc:creator>SCSM11</dc:creator>
  <cp:lastModifiedBy>Doong Wong</cp:lastModifiedBy>
  <cp:revision>15</cp:revision>
  <dcterms:created xsi:type="dcterms:W3CDTF">2024-11-15T07:58:33Z</dcterms:created>
  <dcterms:modified xsi:type="dcterms:W3CDTF">2024-11-15T17:13:05Z</dcterms:modified>
</cp:coreProperties>
</file>

<file path=docProps/thumbnail.jpeg>
</file>